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32"/>
    <p:restoredTop sz="94672"/>
  </p:normalViewPr>
  <p:slideViewPr>
    <p:cSldViewPr snapToGrid="0" snapToObjects="1">
      <p:cViewPr varScale="1">
        <p:scale>
          <a:sx n="104" d="100"/>
          <a:sy n="104" d="100"/>
        </p:scale>
        <p:origin x="208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09F11-D2B1-9245-B15E-FE5785B9E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2A0ACD-BDDA-2645-9378-75535178CD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EE24685-A554-6A46-A7E3-5B60D0DBD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0C01585-7F3B-094E-A48E-032BE8F54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F64C18-7004-BB47-8237-0EEABBA52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5233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C7E046-AE4A-6848-A2FF-A1FE7DAEB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CAEC538-0926-DB44-9C3F-2D4AB9E12D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6E3D72-6AC0-E54C-A24C-B09D90FB4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8EDA23-D833-B048-A0CA-E880C8252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9FCE91-33FA-0D4A-B549-91ECF34D3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0090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5B962DB-46F0-D64B-B2DB-9E9767ACF6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8AC9ED3-898A-7948-8E51-3FB7F547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AC982A-44D0-C749-AD08-68A4BAB1B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A86CC5-51A8-954B-8728-7573AA152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7EF967-3BE9-A145-90AC-43061A56A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1482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1B45B5-10E8-AE4D-909E-764F8B35D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642A1F-797E-5B45-A4C7-EA292EB8F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0914E6-F061-BE4F-ACC7-8044299B6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351E89-9081-0248-9CD0-F966921CB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3292A3-41B4-A040-A05C-8E08A0AB2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9270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58400A-A2E0-FD4D-9129-1B2DD6AD9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3E31AFB-E1D4-DE44-9736-D8FDB02E9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959132B-19D9-7F4F-BF55-441B05F87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993144-81A0-0D4D-8452-D40D35673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9B6885-46AC-4B47-BF87-EBA9AAE9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4533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E709A3-1D13-F846-B8CD-4BB2D43D3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2D4656-4ED3-4C47-9F39-66F77FF6A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D809E04-8C5F-9F42-AFF3-8920D3EEF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E63ADD-7E63-E54D-B9B5-A69939124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9F0500A-F1EB-404E-BFE6-795D33BF6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8EA5B9-748C-FC4B-9565-295657F6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9719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39926-3D90-064E-ACF6-AD3FC6B4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CE7FD49-6088-994A-9F8B-3E1552BA1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0E8B10-FA27-754E-ABAE-A23D43EC0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FF45E72-9CE8-2549-B7A8-26925601A4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87F92C6-E8DB-B045-AB2D-9E5DF86540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8091F54-C46D-1E41-A47B-357BAA36B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7CD0EE5-0E52-124D-9F8E-70F617BF9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9AA8499-BA04-6844-9519-7C9F14F3F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1057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69E5D2-BCA1-8944-A32E-7459B91C4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F6BB31F-79B6-AD46-B868-7FF8BC762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84F233B-0C67-7649-9AA1-16B19C598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E7E2C4-8445-574B-9A65-7B8BD0C8C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2855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58D7DDD-8D47-024B-B692-14410431E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A9495DC-1C97-FB4C-AC5A-6CA730AA3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D3D53E8-3917-BF44-A0E9-1595738C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3661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061615-679B-A647-9F6F-E91FFC13C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5CC8F9-FBCD-6546-BD62-6B3D8440C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2146FEC-A67A-AE47-A08F-EC83C8FF4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B53500-B9F3-4646-9D0E-78E64A36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B562F5-70CC-9549-82FE-A33127E7F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EFC34B8-19A9-B748-8F2F-41C01A83B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6474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CFCAF3-42AE-0C40-90B8-1803E6E2F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0AF0BCE-4EB6-544B-9D56-0A7895A080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126212C-3BC7-FC4D-A1CC-658F1D592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BDC19BD-CC32-3C4D-A6FB-6ED52CC13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059F57D-DDCF-C14C-A885-6260B75B9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5446EE2-FD66-EC44-9A65-7BDA2CBB3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7150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295EC45-FFAA-7247-90BA-C36D7BE41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4E6FC0-22E2-1C4E-83C0-403021863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6AB669-526B-6D48-963C-69DC188B3D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153B9-B625-2041-BC86-98E918053793}" type="datetimeFigureOut">
              <a:rPr lang="pt-BR" smtClean="0"/>
              <a:t>25/03/2020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684009-FFC4-FF41-AF3B-4413EC189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AE8698-5784-004A-BABD-EED9358C7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CA4B2-70DD-A040-A17E-50F2B5ED68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6369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762813-173E-E84F-A5A7-E3E65CD4D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ToLIBRAS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A4422B0-7FC5-1D43-ABD7-2A22F836B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Projeto integrador 2020</a:t>
            </a:r>
          </a:p>
        </p:txBody>
      </p:sp>
    </p:spTree>
    <p:extLst>
      <p:ext uri="{BB962C8B-B14F-4D97-AF65-F5344CB8AC3E}">
        <p14:creationId xmlns:p14="http://schemas.microsoft.com/office/powerpoint/2010/main" val="1076683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8AE19F-E7C4-E44E-B78C-B6B841BE1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github.com</a:t>
            </a:r>
            <a:r>
              <a:rPr lang="pt-BR" dirty="0"/>
              <a:t>/</a:t>
            </a:r>
            <a:r>
              <a:rPr lang="pt-BR" dirty="0" err="1"/>
              <a:t>tolibras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EB0DA7-B2A0-0F42-8F15-B2380AF96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6662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D30A70-34E0-3444-B9E5-B8A665D92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1ª Reunião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0DC4124-B51C-8D46-A4FD-CCEB385CD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Data: 25/03/2020</a:t>
            </a:r>
          </a:p>
          <a:p>
            <a:r>
              <a:rPr lang="pt-BR" dirty="0"/>
              <a:t>Participantes:</a:t>
            </a:r>
          </a:p>
          <a:p>
            <a:pPr lvl="1"/>
            <a:r>
              <a:rPr lang="pt-BR" dirty="0" err="1"/>
              <a:t>Lanay</a:t>
            </a:r>
            <a:endParaRPr lang="pt-BR" dirty="0"/>
          </a:p>
          <a:p>
            <a:pPr lvl="1"/>
            <a:r>
              <a:rPr lang="pt-BR" dirty="0"/>
              <a:t>Arthur</a:t>
            </a:r>
          </a:p>
          <a:p>
            <a:pPr lvl="1"/>
            <a:r>
              <a:rPr lang="pt-BR" dirty="0"/>
              <a:t>Christian</a:t>
            </a:r>
          </a:p>
          <a:p>
            <a:pPr lvl="1"/>
            <a:r>
              <a:rPr lang="pt-BR" dirty="0"/>
              <a:t>Danilo</a:t>
            </a:r>
          </a:p>
          <a:p>
            <a:pPr lvl="1"/>
            <a:r>
              <a:rPr lang="pt-BR" dirty="0"/>
              <a:t>João Victor</a:t>
            </a:r>
          </a:p>
          <a:p>
            <a:pPr lvl="1"/>
            <a:r>
              <a:rPr lang="pt-BR" dirty="0"/>
              <a:t>Leonardo Minora</a:t>
            </a:r>
          </a:p>
          <a:p>
            <a:r>
              <a:rPr lang="pt-BR" dirty="0"/>
              <a:t>Assunto</a:t>
            </a:r>
          </a:p>
          <a:p>
            <a:pPr lvl="1"/>
            <a:r>
              <a:rPr lang="pt-BR" dirty="0"/>
              <a:t>Início do projeto com </a:t>
            </a:r>
            <a:r>
              <a:rPr lang="pt-BR" dirty="0" err="1"/>
              <a:t>sprints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6974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0438B2-A253-8447-881E-881320D9E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440F49F-7A22-CC4D-A8F0-606423550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800" dirty="0"/>
              <a:t>Ciclo</a:t>
            </a:r>
          </a:p>
          <a:p>
            <a:pPr marL="1200150" lvl="1" indent="-742950">
              <a:buFont typeface="+mj-lt"/>
              <a:buAutoNum type="arabicPeriod"/>
            </a:pPr>
            <a:r>
              <a:rPr lang="pt-BR" sz="4400" dirty="0"/>
              <a:t>Entender O PROBLEMA</a:t>
            </a:r>
          </a:p>
          <a:p>
            <a:pPr marL="1200150" lvl="1" indent="-742950">
              <a:buFont typeface="+mj-lt"/>
              <a:buAutoNum type="arabicPeriod"/>
            </a:pPr>
            <a:r>
              <a:rPr lang="pt-BR" sz="4400" dirty="0"/>
              <a:t>Planejar SOLUÇÃO</a:t>
            </a:r>
          </a:p>
          <a:p>
            <a:pPr marL="1200150" lvl="1" indent="-742950">
              <a:buFont typeface="+mj-lt"/>
              <a:buAutoNum type="arabicPeriod"/>
            </a:pPr>
            <a:r>
              <a:rPr lang="pt-BR" sz="4400" dirty="0"/>
              <a:t>CONSTRUIR a solução</a:t>
            </a:r>
          </a:p>
          <a:p>
            <a:pPr marL="1200150" lvl="1" indent="-742950">
              <a:buFont typeface="+mj-lt"/>
              <a:buAutoNum type="arabicPeriod"/>
            </a:pPr>
            <a:r>
              <a:rPr lang="pt-BR" sz="4400" dirty="0"/>
              <a:t>TESTAR a solução na equipe e com o usuário</a:t>
            </a:r>
          </a:p>
        </p:txBody>
      </p:sp>
    </p:spTree>
    <p:extLst>
      <p:ext uri="{BB962C8B-B14F-4D97-AF65-F5344CB8AC3E}">
        <p14:creationId xmlns:p14="http://schemas.microsoft.com/office/powerpoint/2010/main" val="2107061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0438B2-A253-8447-881E-881320D9E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de desenvolvimento de </a:t>
            </a:r>
            <a:r>
              <a:rPr lang="pt-BR" dirty="0" err="1"/>
              <a:t>apps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440F49F-7A22-CC4D-A8F0-606423550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sz="4800" dirty="0"/>
              <a:t>Ciclo</a:t>
            </a:r>
          </a:p>
          <a:p>
            <a:pPr lvl="1"/>
            <a:r>
              <a:rPr lang="pt-BR" sz="4400" dirty="0"/>
              <a:t>Entender -&gt; </a:t>
            </a:r>
            <a:r>
              <a:rPr lang="pt-BR" sz="4400" b="1" dirty="0"/>
              <a:t>Requisitos Análise APOO e UX</a:t>
            </a:r>
          </a:p>
          <a:p>
            <a:pPr lvl="1"/>
            <a:r>
              <a:rPr lang="pt-BR" sz="4400" dirty="0"/>
              <a:t>Planejar solução -&gt; </a:t>
            </a:r>
            <a:r>
              <a:rPr lang="pt-BR" sz="4400" b="1" dirty="0"/>
              <a:t>Projeto de software APOO UX</a:t>
            </a:r>
          </a:p>
          <a:p>
            <a:pPr lvl="1"/>
            <a:r>
              <a:rPr lang="pt-BR" sz="4400" dirty="0"/>
              <a:t>Implementar solução -&gt; </a:t>
            </a:r>
            <a:r>
              <a:rPr lang="pt-BR" sz="4400" b="1" dirty="0"/>
              <a:t>Codificar PSI UX</a:t>
            </a:r>
          </a:p>
          <a:p>
            <a:pPr lvl="1"/>
            <a:r>
              <a:rPr lang="pt-BR" sz="4400" dirty="0"/>
              <a:t>Testar a solução na equipe e com o usuário -&gt; </a:t>
            </a:r>
            <a:r>
              <a:rPr lang="pt-BR" sz="4400" b="1" dirty="0"/>
              <a:t>Validação e Verificação (TDD, Teste de usabilidade...) UX</a:t>
            </a:r>
          </a:p>
        </p:txBody>
      </p:sp>
    </p:spTree>
    <p:extLst>
      <p:ext uri="{BB962C8B-B14F-4D97-AF65-F5344CB8AC3E}">
        <p14:creationId xmlns:p14="http://schemas.microsoft.com/office/powerpoint/2010/main" val="777860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C042C8-920C-A541-B6B1-A55C6BB8E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Diversas configurações de ciclos (Cascata </a:t>
            </a:r>
            <a:r>
              <a:rPr lang="pt-BR" dirty="0" err="1"/>
              <a:t>Waterfall</a:t>
            </a:r>
            <a:r>
              <a:rPr lang="pt-BR" dirty="0"/>
              <a:t>)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C869A931-E939-D740-B6AD-223D22769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1227"/>
          <a:stretch/>
        </p:blipFill>
        <p:spPr>
          <a:xfrm>
            <a:off x="3195108" y="1825625"/>
            <a:ext cx="7899884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70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0DA0E9-F9A4-B843-8395-A28EC4D57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21655D9F-9267-334D-B7FC-AF8952EE13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4888" y="1825624"/>
            <a:ext cx="8433112" cy="475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69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59A3AB-96A9-FF43-8D6F-EC8989856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35953B03-A90B-344F-88D7-C64A9E2444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2623" y="1991775"/>
            <a:ext cx="4606753" cy="460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63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54DAA4-7761-BF4B-9CCC-3A7FF9DCB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Manifesto ágil -&gt; </a:t>
            </a:r>
            <a:r>
              <a:rPr lang="pt-BR" dirty="0" err="1"/>
              <a:t>Scrum</a:t>
            </a:r>
            <a:endParaRPr lang="pt-BR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55A634ED-6A5D-7F48-84D4-381007CB9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417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62AA4D76-A224-9944-9D83-E43C7EA13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8494" y="0"/>
            <a:ext cx="9090212" cy="681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4390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113</Words>
  <Application>Microsoft Macintosh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ToLIBRAS</vt:lpstr>
      <vt:lpstr>1ª Reunião do projeto</vt:lpstr>
      <vt:lpstr>Projeto</vt:lpstr>
      <vt:lpstr>Projeto de desenvolvimento de apps</vt:lpstr>
      <vt:lpstr>Diversas configurações de ciclos (Cascata Waterfall)</vt:lpstr>
      <vt:lpstr>Apresentação do PowerPoint</vt:lpstr>
      <vt:lpstr>Apresentação do PowerPoint</vt:lpstr>
      <vt:lpstr>Manifesto ágil -&gt; Scrum</vt:lpstr>
      <vt:lpstr>Apresentação do PowerPoint</vt:lpstr>
      <vt:lpstr>https://github.com/tolibras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Leonardo Ataide Minora</dc:creator>
  <cp:lastModifiedBy>Leonardo Ataide Minora</cp:lastModifiedBy>
  <cp:revision>4</cp:revision>
  <dcterms:created xsi:type="dcterms:W3CDTF">2020-03-25T13:56:10Z</dcterms:created>
  <dcterms:modified xsi:type="dcterms:W3CDTF">2020-03-25T14:47:58Z</dcterms:modified>
</cp:coreProperties>
</file>